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2" r:id="rId7"/>
    <p:sldId id="258" r:id="rId8"/>
    <p:sldId id="273" r:id="rId9"/>
    <p:sldId id="263" r:id="rId10"/>
    <p:sldId id="266" r:id="rId11"/>
    <p:sldId id="267" r:id="rId12"/>
    <p:sldId id="268" r:id="rId13"/>
    <p:sldId id="256" r:id="rId14"/>
    <p:sldId id="265" r:id="rId15"/>
    <p:sldId id="274" r:id="rId16"/>
    <p:sldId id="269" r:id="rId17"/>
    <p:sldId id="270" r:id="rId18"/>
    <p:sldId id="275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CB58C-6A0C-4A2F-AC6A-F0C7A19565B4}" v="162" dt="2025-08-20T02:53:18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e James" userId="9c382890f5f1fda4" providerId="LiveId" clId="{B945D8E7-A1C7-C347-B421-512B3D12E4B4}"/>
    <pc:docChg chg="custSel modSld">
      <pc:chgData name="Jeanette James" userId="9c382890f5f1fda4" providerId="LiveId" clId="{B945D8E7-A1C7-C347-B421-512B3D12E4B4}" dt="2025-08-18T15:35:14.019" v="185" actId="20577"/>
      <pc:docMkLst>
        <pc:docMk/>
      </pc:docMkLst>
      <pc:sldChg chg="modSp">
        <pc:chgData name="Jeanette James" userId="9c382890f5f1fda4" providerId="LiveId" clId="{B945D8E7-A1C7-C347-B421-512B3D12E4B4}" dt="2025-08-18T15:35:14.019" v="185" actId="20577"/>
        <pc:sldMkLst>
          <pc:docMk/>
          <pc:sldMk cId="3523043630" sldId="256"/>
        </pc:sldMkLst>
        <pc:spChg chg="mod">
          <ac:chgData name="Jeanette James" userId="9c382890f5f1fda4" providerId="LiveId" clId="{B945D8E7-A1C7-C347-B421-512B3D12E4B4}" dt="2025-08-18T15:20:34.614" v="168" actId="20577"/>
          <ac:spMkLst>
            <pc:docMk/>
            <pc:sldMk cId="3523043630" sldId="256"/>
            <ac:spMk id="2" creationId="{330408D4-B6BC-A355-C251-D1727CDB9AD0}"/>
          </ac:spMkLst>
        </pc:spChg>
        <pc:spChg chg="mod">
          <ac:chgData name="Jeanette James" userId="9c382890f5f1fda4" providerId="LiveId" clId="{B945D8E7-A1C7-C347-B421-512B3D12E4B4}" dt="2025-08-18T15:35:14.019" v="185" actId="20577"/>
          <ac:spMkLst>
            <pc:docMk/>
            <pc:sldMk cId="3523043630" sldId="256"/>
            <ac:spMk id="3" creationId="{729C3E9E-4C49-CABE-2A4E-6D5C3C0195F5}"/>
          </ac:spMkLst>
        </pc:spChg>
      </pc:sldChg>
      <pc:sldChg chg="modSp">
        <pc:chgData name="Jeanette James" userId="9c382890f5f1fda4" providerId="LiveId" clId="{B945D8E7-A1C7-C347-B421-512B3D12E4B4}" dt="2025-08-18T14:59:56.413" v="18" actId="20577"/>
        <pc:sldMkLst>
          <pc:docMk/>
          <pc:sldMk cId="1832764504" sldId="261"/>
        </pc:sldMkLst>
        <pc:spChg chg="mod">
          <ac:chgData name="Jeanette James" userId="9c382890f5f1fda4" providerId="LiveId" clId="{B945D8E7-A1C7-C347-B421-512B3D12E4B4}" dt="2025-08-18T14:59:56.413" v="18" actId="20577"/>
          <ac:spMkLst>
            <pc:docMk/>
            <pc:sldMk cId="1832764504" sldId="261"/>
            <ac:spMk id="5" creationId="{A9A6A41E-6235-EA6F-E858-91D4F8DA7E52}"/>
          </ac:spMkLst>
        </pc:spChg>
      </pc:sldChg>
    </pc:docChg>
  </pc:docChgLst>
  <pc:docChgLst>
    <pc:chgData name="Jeanette James" userId="9c382890f5f1fda4" providerId="LiveId" clId="{66FCB58C-6A0C-4A2F-AC6A-F0C7A19565B4}"/>
    <pc:docChg chg="undo custSel addSld delSld modSld sldOrd">
      <pc:chgData name="Jeanette James" userId="9c382890f5f1fda4" providerId="LiveId" clId="{66FCB58C-6A0C-4A2F-AC6A-F0C7A19565B4}" dt="2025-08-20T02:53:25.254" v="2570" actId="313"/>
      <pc:docMkLst>
        <pc:docMk/>
      </pc:docMkLst>
      <pc:sldChg chg="addSp modSp mod">
        <pc:chgData name="Jeanette James" userId="9c382890f5f1fda4" providerId="LiveId" clId="{66FCB58C-6A0C-4A2F-AC6A-F0C7A19565B4}" dt="2025-08-20T02:46:16.479" v="2515" actId="14100"/>
        <pc:sldMkLst>
          <pc:docMk/>
          <pc:sldMk cId="3523043630" sldId="256"/>
        </pc:sldMkLst>
        <pc:spChg chg="mod">
          <ac:chgData name="Jeanette James" userId="9c382890f5f1fda4" providerId="LiveId" clId="{66FCB58C-6A0C-4A2F-AC6A-F0C7A19565B4}" dt="2025-08-19T01:02:36.606" v="134" actId="20577"/>
          <ac:spMkLst>
            <pc:docMk/>
            <pc:sldMk cId="3523043630" sldId="256"/>
            <ac:spMk id="2" creationId="{330408D4-B6BC-A355-C251-D1727CDB9AD0}"/>
          </ac:spMkLst>
        </pc:spChg>
        <pc:spChg chg="mod">
          <ac:chgData name="Jeanette James" userId="9c382890f5f1fda4" providerId="LiveId" clId="{66FCB58C-6A0C-4A2F-AC6A-F0C7A19565B4}" dt="2025-08-19T01:25:15.318" v="306" actId="20577"/>
          <ac:spMkLst>
            <pc:docMk/>
            <pc:sldMk cId="3523043630" sldId="256"/>
            <ac:spMk id="3" creationId="{729C3E9E-4C49-CABE-2A4E-6D5C3C0195F5}"/>
          </ac:spMkLst>
        </pc:spChg>
        <pc:picChg chg="add mod">
          <ac:chgData name="Jeanette James" userId="9c382890f5f1fda4" providerId="LiveId" clId="{66FCB58C-6A0C-4A2F-AC6A-F0C7A19565B4}" dt="2025-08-20T02:46:16.479" v="2515" actId="14100"/>
          <ac:picMkLst>
            <pc:docMk/>
            <pc:sldMk cId="3523043630" sldId="256"/>
            <ac:picMk id="6146" creationId="{9FDCB758-85BC-7DE3-F406-2C0AB415249D}"/>
          </ac:picMkLst>
        </pc:picChg>
      </pc:sldChg>
      <pc:sldChg chg="addSp delSp modSp mod">
        <pc:chgData name="Jeanette James" userId="9c382890f5f1fda4" providerId="LiveId" clId="{66FCB58C-6A0C-4A2F-AC6A-F0C7A19565B4}" dt="2025-08-20T02:33:38.272" v="2464" actId="1076"/>
        <pc:sldMkLst>
          <pc:docMk/>
          <pc:sldMk cId="3637987305" sldId="258"/>
        </pc:sldMkLst>
        <pc:spChg chg="mod">
          <ac:chgData name="Jeanette James" userId="9c382890f5f1fda4" providerId="LiveId" clId="{66FCB58C-6A0C-4A2F-AC6A-F0C7A19565B4}" dt="2025-08-20T02:31:45.635" v="2444" actId="1076"/>
          <ac:spMkLst>
            <pc:docMk/>
            <pc:sldMk cId="3637987305" sldId="258"/>
            <ac:spMk id="2" creationId="{3AB6F868-E186-336D-9C65-F2710DF33329}"/>
          </ac:spMkLst>
        </pc:spChg>
        <pc:spChg chg="mod">
          <ac:chgData name="Jeanette James" userId="9c382890f5f1fda4" providerId="LiveId" clId="{66FCB58C-6A0C-4A2F-AC6A-F0C7A19565B4}" dt="2025-08-20T02:33:29.891" v="2463" actId="255"/>
          <ac:spMkLst>
            <pc:docMk/>
            <pc:sldMk cId="3637987305" sldId="258"/>
            <ac:spMk id="5" creationId="{38A351A5-B84D-6C95-CB94-21F366D3E5D9}"/>
          </ac:spMkLst>
        </pc:spChg>
        <pc:picChg chg="del">
          <ac:chgData name="Jeanette James" userId="9c382890f5f1fda4" providerId="LiveId" clId="{66FCB58C-6A0C-4A2F-AC6A-F0C7A19565B4}" dt="2025-08-20T00:57:59.192" v="1090" actId="21"/>
          <ac:picMkLst>
            <pc:docMk/>
            <pc:sldMk cId="3637987305" sldId="258"/>
            <ac:picMk id="3" creationId="{B9B6D20D-DD0A-71D6-459D-5EAFB3EA2BEB}"/>
          </ac:picMkLst>
        </pc:picChg>
        <pc:picChg chg="add mod">
          <ac:chgData name="Jeanette James" userId="9c382890f5f1fda4" providerId="LiveId" clId="{66FCB58C-6A0C-4A2F-AC6A-F0C7A19565B4}" dt="2025-08-20T02:33:38.272" v="2464" actId="1076"/>
          <ac:picMkLst>
            <pc:docMk/>
            <pc:sldMk cId="3637987305" sldId="258"/>
            <ac:picMk id="4" creationId="{C10E82CE-E395-6BEE-1C85-37E0A75C46EC}"/>
          </ac:picMkLst>
        </pc:picChg>
      </pc:sldChg>
      <pc:sldChg chg="addSp delSp modSp mod setBg">
        <pc:chgData name="Jeanette James" userId="9c382890f5f1fda4" providerId="LiveId" clId="{66FCB58C-6A0C-4A2F-AC6A-F0C7A19565B4}" dt="2025-08-20T02:20:04.851" v="2397" actId="1076"/>
        <pc:sldMkLst>
          <pc:docMk/>
          <pc:sldMk cId="2447743556" sldId="260"/>
        </pc:sldMkLst>
        <pc:spChg chg="mod">
          <ac:chgData name="Jeanette James" userId="9c382890f5f1fda4" providerId="LiveId" clId="{66FCB58C-6A0C-4A2F-AC6A-F0C7A19565B4}" dt="2025-08-20T02:18:47.909" v="2392" actId="26606"/>
          <ac:spMkLst>
            <pc:docMk/>
            <pc:sldMk cId="2447743556" sldId="260"/>
            <ac:spMk id="2" creationId="{6B4164C6-DE76-0BA5-1516-507B8BDD8FA5}"/>
          </ac:spMkLst>
        </pc:spChg>
        <pc:spChg chg="add del">
          <ac:chgData name="Jeanette James" userId="9c382890f5f1fda4" providerId="LiveId" clId="{66FCB58C-6A0C-4A2F-AC6A-F0C7A19565B4}" dt="2025-08-20T02:18:47.909" v="2392" actId="26606"/>
          <ac:spMkLst>
            <pc:docMk/>
            <pc:sldMk cId="2447743556" sldId="260"/>
            <ac:spMk id="10" creationId="{5EF17487-C386-4F99-B5EB-4FD3DF4236B2}"/>
          </ac:spMkLst>
        </pc:spChg>
        <pc:spChg chg="add del">
          <ac:chgData name="Jeanette James" userId="9c382890f5f1fda4" providerId="LiveId" clId="{66FCB58C-6A0C-4A2F-AC6A-F0C7A19565B4}" dt="2025-08-20T02:18:47.909" v="2392" actId="26606"/>
          <ac:spMkLst>
            <pc:docMk/>
            <pc:sldMk cId="2447743556" sldId="260"/>
            <ac:spMk id="12" creationId="{A0DE92DF-4769-4DE9-93FD-EE31271850CA}"/>
          </ac:spMkLst>
        </pc:spChg>
        <pc:picChg chg="add mod ord">
          <ac:chgData name="Jeanette James" userId="9c382890f5f1fda4" providerId="LiveId" clId="{66FCB58C-6A0C-4A2F-AC6A-F0C7A19565B4}" dt="2025-08-20T02:20:04.851" v="2397" actId="1076"/>
          <ac:picMkLst>
            <pc:docMk/>
            <pc:sldMk cId="2447743556" sldId="260"/>
            <ac:picMk id="4" creationId="{22808C33-D23C-749E-9015-48EEC5150EF5}"/>
          </ac:picMkLst>
        </pc:picChg>
        <pc:picChg chg="mod ord">
          <ac:chgData name="Jeanette James" userId="9c382890f5f1fda4" providerId="LiveId" clId="{66FCB58C-6A0C-4A2F-AC6A-F0C7A19565B4}" dt="2025-08-20T02:18:47.909" v="2392" actId="26606"/>
          <ac:picMkLst>
            <pc:docMk/>
            <pc:sldMk cId="2447743556" sldId="260"/>
            <ac:picMk id="5" creationId="{4B6ECFED-AC56-8F3B-938E-D9579D32AAFF}"/>
          </ac:picMkLst>
        </pc:picChg>
      </pc:sldChg>
      <pc:sldChg chg="addSp modSp mod">
        <pc:chgData name="Jeanette James" userId="9c382890f5f1fda4" providerId="LiveId" clId="{66FCB58C-6A0C-4A2F-AC6A-F0C7A19565B4}" dt="2025-08-20T02:26:20.228" v="2418" actId="29295"/>
        <pc:sldMkLst>
          <pc:docMk/>
          <pc:sldMk cId="1832764504" sldId="261"/>
        </pc:sldMkLst>
        <pc:spChg chg="mod">
          <ac:chgData name="Jeanette James" userId="9c382890f5f1fda4" providerId="LiveId" clId="{66FCB58C-6A0C-4A2F-AC6A-F0C7A19565B4}" dt="2025-08-20T02:24:26.454" v="2408" actId="255"/>
          <ac:spMkLst>
            <pc:docMk/>
            <pc:sldMk cId="1832764504" sldId="261"/>
            <ac:spMk id="5" creationId="{A9A6A41E-6235-EA6F-E858-91D4F8DA7E52}"/>
          </ac:spMkLst>
        </pc:spChg>
        <pc:picChg chg="add mod">
          <ac:chgData name="Jeanette James" userId="9c382890f5f1fda4" providerId="LiveId" clId="{66FCB58C-6A0C-4A2F-AC6A-F0C7A19565B4}" dt="2025-08-20T02:26:20.228" v="2418" actId="29295"/>
          <ac:picMkLst>
            <pc:docMk/>
            <pc:sldMk cId="1832764504" sldId="261"/>
            <ac:picMk id="4" creationId="{D64F07B2-6FC2-C29D-9E30-ED13562D942D}"/>
          </ac:picMkLst>
        </pc:picChg>
      </pc:sldChg>
      <pc:sldChg chg="addSp modSp mod">
        <pc:chgData name="Jeanette James" userId="9c382890f5f1fda4" providerId="LiveId" clId="{66FCB58C-6A0C-4A2F-AC6A-F0C7A19565B4}" dt="2025-08-20T02:29:29.699" v="2427" actId="1076"/>
        <pc:sldMkLst>
          <pc:docMk/>
          <pc:sldMk cId="1441737752" sldId="262"/>
        </pc:sldMkLst>
        <pc:spChg chg="mod">
          <ac:chgData name="Jeanette James" userId="9c382890f5f1fda4" providerId="LiveId" clId="{66FCB58C-6A0C-4A2F-AC6A-F0C7A19565B4}" dt="2025-08-20T02:27:19.817" v="2421" actId="20577"/>
          <ac:spMkLst>
            <pc:docMk/>
            <pc:sldMk cId="1441737752" sldId="262"/>
            <ac:spMk id="2" creationId="{E29C7D54-A5B1-8141-A748-4B945F13B2F5}"/>
          </ac:spMkLst>
        </pc:spChg>
        <pc:picChg chg="add mod">
          <ac:chgData name="Jeanette James" userId="9c382890f5f1fda4" providerId="LiveId" clId="{66FCB58C-6A0C-4A2F-AC6A-F0C7A19565B4}" dt="2025-08-20T02:29:29.699" v="2427" actId="1076"/>
          <ac:picMkLst>
            <pc:docMk/>
            <pc:sldMk cId="1441737752" sldId="262"/>
            <ac:picMk id="1026" creationId="{A3008759-36F5-3D33-2B8D-4BB337E50F79}"/>
          </ac:picMkLst>
        </pc:picChg>
      </pc:sldChg>
      <pc:sldChg chg="addSp modSp mod">
        <pc:chgData name="Jeanette James" userId="9c382890f5f1fda4" providerId="LiveId" clId="{66FCB58C-6A0C-4A2F-AC6A-F0C7A19565B4}" dt="2025-08-20T02:39:07.952" v="2470" actId="1440"/>
        <pc:sldMkLst>
          <pc:docMk/>
          <pc:sldMk cId="836824344" sldId="263"/>
        </pc:sldMkLst>
        <pc:spChg chg="mod">
          <ac:chgData name="Jeanette James" userId="9c382890f5f1fda4" providerId="LiveId" clId="{66FCB58C-6A0C-4A2F-AC6A-F0C7A19565B4}" dt="2025-08-19T01:02:59.286" v="148" actId="20577"/>
          <ac:spMkLst>
            <pc:docMk/>
            <pc:sldMk cId="836824344" sldId="263"/>
            <ac:spMk id="2" creationId="{85C99C64-5515-D6D7-D03F-B4FD336C8117}"/>
          </ac:spMkLst>
        </pc:spChg>
        <pc:picChg chg="add mod">
          <ac:chgData name="Jeanette James" userId="9c382890f5f1fda4" providerId="LiveId" clId="{66FCB58C-6A0C-4A2F-AC6A-F0C7A19565B4}" dt="2025-08-20T02:39:07.952" v="2470" actId="1440"/>
          <ac:picMkLst>
            <pc:docMk/>
            <pc:sldMk cId="836824344" sldId="263"/>
            <ac:picMk id="4" creationId="{A73993CB-1F9A-D514-2956-0FABAF1DF853}"/>
          </ac:picMkLst>
        </pc:picChg>
      </pc:sldChg>
      <pc:sldChg chg="addSp modSp mod">
        <pc:chgData name="Jeanette James" userId="9c382890f5f1fda4" providerId="LiveId" clId="{66FCB58C-6A0C-4A2F-AC6A-F0C7A19565B4}" dt="2025-08-20T02:26:43.624" v="2419"/>
        <pc:sldMkLst>
          <pc:docMk/>
          <pc:sldMk cId="3291528350" sldId="264"/>
        </pc:sldMkLst>
        <pc:spChg chg="mod">
          <ac:chgData name="Jeanette James" userId="9c382890f5f1fda4" providerId="LiveId" clId="{66FCB58C-6A0C-4A2F-AC6A-F0C7A19565B4}" dt="2025-08-20T00:48:15.807" v="851" actId="113"/>
          <ac:spMkLst>
            <pc:docMk/>
            <pc:sldMk cId="3291528350" sldId="264"/>
            <ac:spMk id="5" creationId="{44644727-B476-08CD-F03B-64E6B0BF4E48}"/>
          </ac:spMkLst>
        </pc:spChg>
        <pc:picChg chg="add mod">
          <ac:chgData name="Jeanette James" userId="9c382890f5f1fda4" providerId="LiveId" clId="{66FCB58C-6A0C-4A2F-AC6A-F0C7A19565B4}" dt="2025-08-20T02:26:43.624" v="2419"/>
          <ac:picMkLst>
            <pc:docMk/>
            <pc:sldMk cId="3291528350" sldId="264"/>
            <ac:picMk id="4" creationId="{A9CF9775-980C-FAA6-2C11-BE9A492529C3}"/>
          </ac:picMkLst>
        </pc:picChg>
      </pc:sldChg>
      <pc:sldChg chg="addSp delSp modSp mod">
        <pc:chgData name="Jeanette James" userId="9c382890f5f1fda4" providerId="LiveId" clId="{66FCB58C-6A0C-4A2F-AC6A-F0C7A19565B4}" dt="2025-08-20T02:47:06.152" v="2538" actId="1076"/>
        <pc:sldMkLst>
          <pc:docMk/>
          <pc:sldMk cId="1109726926" sldId="265"/>
        </pc:sldMkLst>
        <pc:spChg chg="add mod">
          <ac:chgData name="Jeanette James" userId="9c382890f5f1fda4" providerId="LiveId" clId="{66FCB58C-6A0C-4A2F-AC6A-F0C7A19565B4}" dt="2025-08-20T01:10:50.054" v="1386"/>
          <ac:spMkLst>
            <pc:docMk/>
            <pc:sldMk cId="1109726926" sldId="265"/>
            <ac:spMk id="2" creationId="{25D4269C-CBD3-F1B9-FEEA-A773B207EEDE}"/>
          </ac:spMkLst>
        </pc:spChg>
        <pc:spChg chg="del mod">
          <ac:chgData name="Jeanette James" userId="9c382890f5f1fda4" providerId="LiveId" clId="{66FCB58C-6A0C-4A2F-AC6A-F0C7A19565B4}" dt="2025-08-20T01:10:31.523" v="1385" actId="478"/>
          <ac:spMkLst>
            <pc:docMk/>
            <pc:sldMk cId="1109726926" sldId="265"/>
            <ac:spMk id="3" creationId="{E9D5974E-6145-21A3-D6FE-C67ECC708B25}"/>
          </ac:spMkLst>
        </pc:spChg>
        <pc:spChg chg="add del mod">
          <ac:chgData name="Jeanette James" userId="9c382890f5f1fda4" providerId="LiveId" clId="{66FCB58C-6A0C-4A2F-AC6A-F0C7A19565B4}" dt="2025-08-20T01:19:00.679" v="1402"/>
          <ac:spMkLst>
            <pc:docMk/>
            <pc:sldMk cId="1109726926" sldId="265"/>
            <ac:spMk id="4" creationId="{0980D0A5-3F2C-B543-5494-72EFF6CE0DA3}"/>
          </ac:spMkLst>
        </pc:spChg>
        <pc:spChg chg="add del mod">
          <ac:chgData name="Jeanette James" userId="9c382890f5f1fda4" providerId="LiveId" clId="{66FCB58C-6A0C-4A2F-AC6A-F0C7A19565B4}" dt="2025-08-20T01:10:24.177" v="1384" actId="478"/>
          <ac:spMkLst>
            <pc:docMk/>
            <pc:sldMk cId="1109726926" sldId="265"/>
            <ac:spMk id="8" creationId="{C80AB02A-B8A7-6072-C103-377C4B6783B2}"/>
          </ac:spMkLst>
        </pc:spChg>
        <pc:spChg chg="add mod">
          <ac:chgData name="Jeanette James" userId="9c382890f5f1fda4" providerId="LiveId" clId="{66FCB58C-6A0C-4A2F-AC6A-F0C7A19565B4}" dt="2025-08-20T01:37:03.651" v="1734" actId="20577"/>
          <ac:spMkLst>
            <pc:docMk/>
            <pc:sldMk cId="1109726926" sldId="265"/>
            <ac:spMk id="9" creationId="{53C56176-5D8B-8E69-0A04-571FBBC7BD0E}"/>
          </ac:spMkLst>
        </pc:spChg>
        <pc:picChg chg="add del mod">
          <ac:chgData name="Jeanette James" userId="9c382890f5f1fda4" providerId="LiveId" clId="{66FCB58C-6A0C-4A2F-AC6A-F0C7A19565B4}" dt="2025-08-19T02:23:05.111" v="350" actId="478"/>
          <ac:picMkLst>
            <pc:docMk/>
            <pc:sldMk cId="1109726926" sldId="265"/>
            <ac:picMk id="4" creationId="{89F1EF41-0240-17EC-489B-568EA9CB6BE1}"/>
          </ac:picMkLst>
        </pc:picChg>
        <pc:picChg chg="add del mod">
          <ac:chgData name="Jeanette James" userId="9c382890f5f1fda4" providerId="LiveId" clId="{66FCB58C-6A0C-4A2F-AC6A-F0C7A19565B4}" dt="2025-08-20T01:10:19.544" v="1383" actId="478"/>
          <ac:picMkLst>
            <pc:docMk/>
            <pc:sldMk cId="1109726926" sldId="265"/>
            <ac:picMk id="7" creationId="{7A49D550-AB8A-C006-BE0E-93E0BC9625EC}"/>
          </ac:picMkLst>
        </pc:picChg>
        <pc:picChg chg="add mod">
          <ac:chgData name="Jeanette James" userId="9c382890f5f1fda4" providerId="LiveId" clId="{66FCB58C-6A0C-4A2F-AC6A-F0C7A19565B4}" dt="2025-08-20T02:47:06.152" v="2538" actId="1076"/>
          <ac:picMkLst>
            <pc:docMk/>
            <pc:sldMk cId="1109726926" sldId="265"/>
            <ac:picMk id="10" creationId="{19300826-3B75-AC6A-BA6A-44887A240DFE}"/>
          </ac:picMkLst>
        </pc:picChg>
      </pc:sldChg>
      <pc:sldChg chg="addSp modSp mod">
        <pc:chgData name="Jeanette James" userId="9c382890f5f1fda4" providerId="LiveId" clId="{66FCB58C-6A0C-4A2F-AC6A-F0C7A19565B4}" dt="2025-08-20T02:39:53.271" v="2477" actId="20577"/>
        <pc:sldMkLst>
          <pc:docMk/>
          <pc:sldMk cId="3516015256" sldId="266"/>
        </pc:sldMkLst>
        <pc:spChg chg="mod">
          <ac:chgData name="Jeanette James" userId="9c382890f5f1fda4" providerId="LiveId" clId="{66FCB58C-6A0C-4A2F-AC6A-F0C7A19565B4}" dt="2025-08-20T02:39:53.271" v="2477" actId="20577"/>
          <ac:spMkLst>
            <pc:docMk/>
            <pc:sldMk cId="3516015256" sldId="266"/>
            <ac:spMk id="5" creationId="{75F0B253-CED9-0DCC-7A0E-61A180ADD150}"/>
          </ac:spMkLst>
        </pc:spChg>
        <pc:picChg chg="add mod ord">
          <ac:chgData name="Jeanette James" userId="9c382890f5f1fda4" providerId="LiveId" clId="{66FCB58C-6A0C-4A2F-AC6A-F0C7A19565B4}" dt="2025-08-20T02:39:34.357" v="2473" actId="29295"/>
          <ac:picMkLst>
            <pc:docMk/>
            <pc:sldMk cId="3516015256" sldId="266"/>
            <ac:picMk id="6" creationId="{C3BA8918-E845-1D31-055B-11F85C8E4784}"/>
          </ac:picMkLst>
        </pc:picChg>
      </pc:sldChg>
      <pc:sldChg chg="addSp modSp mod">
        <pc:chgData name="Jeanette James" userId="9c382890f5f1fda4" providerId="LiveId" clId="{66FCB58C-6A0C-4A2F-AC6A-F0C7A19565B4}" dt="2025-08-20T02:42:11.328" v="2480" actId="14100"/>
        <pc:sldMkLst>
          <pc:docMk/>
          <pc:sldMk cId="263997532" sldId="267"/>
        </pc:sldMkLst>
        <pc:spChg chg="mod">
          <ac:chgData name="Jeanette James" userId="9c382890f5f1fda4" providerId="LiveId" clId="{66FCB58C-6A0C-4A2F-AC6A-F0C7A19565B4}" dt="2025-08-19T00:59:05.015" v="120" actId="20577"/>
          <ac:spMkLst>
            <pc:docMk/>
            <pc:sldMk cId="263997532" sldId="267"/>
            <ac:spMk id="2" creationId="{834A8B2B-2E4F-C22E-307A-A2EA92064819}"/>
          </ac:spMkLst>
        </pc:spChg>
        <pc:picChg chg="add mod">
          <ac:chgData name="Jeanette James" userId="9c382890f5f1fda4" providerId="LiveId" clId="{66FCB58C-6A0C-4A2F-AC6A-F0C7A19565B4}" dt="2025-08-20T02:42:11.328" v="2480" actId="14100"/>
          <ac:picMkLst>
            <pc:docMk/>
            <pc:sldMk cId="263997532" sldId="267"/>
            <ac:picMk id="2050" creationId="{824E485C-294F-02B6-9A26-8DA11D8D459D}"/>
          </ac:picMkLst>
        </pc:picChg>
      </pc:sldChg>
      <pc:sldChg chg="addSp modSp mod">
        <pc:chgData name="Jeanette James" userId="9c382890f5f1fda4" providerId="LiveId" clId="{66FCB58C-6A0C-4A2F-AC6A-F0C7A19565B4}" dt="2025-08-20T02:53:25.254" v="2570" actId="313"/>
        <pc:sldMkLst>
          <pc:docMk/>
          <pc:sldMk cId="2852779343" sldId="268"/>
        </pc:sldMkLst>
        <pc:spChg chg="mod">
          <ac:chgData name="Jeanette James" userId="9c382890f5f1fda4" providerId="LiveId" clId="{66FCB58C-6A0C-4A2F-AC6A-F0C7A19565B4}" dt="2025-08-20T02:53:25.254" v="2570" actId="313"/>
          <ac:spMkLst>
            <pc:docMk/>
            <pc:sldMk cId="2852779343" sldId="268"/>
            <ac:spMk id="5" creationId="{A9B48DA7-F611-F239-4F4A-26F47B710007}"/>
          </ac:spMkLst>
        </pc:spChg>
        <pc:picChg chg="add mod">
          <ac:chgData name="Jeanette James" userId="9c382890f5f1fda4" providerId="LiveId" clId="{66FCB58C-6A0C-4A2F-AC6A-F0C7A19565B4}" dt="2025-08-20T02:42:56.759" v="2486" actId="1440"/>
          <ac:picMkLst>
            <pc:docMk/>
            <pc:sldMk cId="2852779343" sldId="268"/>
            <ac:picMk id="5122" creationId="{2AF82705-FF7C-F0BB-08D0-CA0B029A3AB7}"/>
          </ac:picMkLst>
        </pc:picChg>
      </pc:sldChg>
      <pc:sldChg chg="addSp delSp modSp add mod">
        <pc:chgData name="Jeanette James" userId="9c382890f5f1fda4" providerId="LiveId" clId="{66FCB58C-6A0C-4A2F-AC6A-F0C7A19565B4}" dt="2025-08-19T02:30:16.835" v="585" actId="1440"/>
        <pc:sldMkLst>
          <pc:docMk/>
          <pc:sldMk cId="1022028314" sldId="269"/>
        </pc:sldMkLst>
        <pc:spChg chg="mod">
          <ac:chgData name="Jeanette James" userId="9c382890f5f1fda4" providerId="LiveId" clId="{66FCB58C-6A0C-4A2F-AC6A-F0C7A19565B4}" dt="2025-08-19T02:29:48.309" v="582" actId="20577"/>
          <ac:spMkLst>
            <pc:docMk/>
            <pc:sldMk cId="1022028314" sldId="269"/>
            <ac:spMk id="3" creationId="{60C47A74-8058-7622-313E-C13748501152}"/>
          </ac:spMkLst>
        </pc:spChg>
        <pc:spChg chg="del">
          <ac:chgData name="Jeanette James" userId="9c382890f5f1fda4" providerId="LiveId" clId="{66FCB58C-6A0C-4A2F-AC6A-F0C7A19565B4}" dt="2025-08-19T02:28:54.046" v="530" actId="478"/>
          <ac:spMkLst>
            <pc:docMk/>
            <pc:sldMk cId="1022028314" sldId="269"/>
            <ac:spMk id="8" creationId="{131EF650-4336-378D-E919-7C980C795071}"/>
          </ac:spMkLst>
        </pc:spChg>
        <pc:picChg chg="add mod">
          <ac:chgData name="Jeanette James" userId="9c382890f5f1fda4" providerId="LiveId" clId="{66FCB58C-6A0C-4A2F-AC6A-F0C7A19565B4}" dt="2025-08-19T02:30:16.835" v="585" actId="1440"/>
          <ac:picMkLst>
            <pc:docMk/>
            <pc:sldMk cId="1022028314" sldId="269"/>
            <ac:picMk id="4" creationId="{28E1D729-C34F-786D-6B8D-E516A0033767}"/>
          </ac:picMkLst>
        </pc:picChg>
        <pc:picChg chg="del">
          <ac:chgData name="Jeanette James" userId="9c382890f5f1fda4" providerId="LiveId" clId="{66FCB58C-6A0C-4A2F-AC6A-F0C7A19565B4}" dt="2025-08-19T02:27:56.186" v="524" actId="478"/>
          <ac:picMkLst>
            <pc:docMk/>
            <pc:sldMk cId="1022028314" sldId="269"/>
            <ac:picMk id="7" creationId="{3FF413DE-A83A-BC37-6037-2A8BEAF03B0B}"/>
          </ac:picMkLst>
        </pc:picChg>
      </pc:sldChg>
      <pc:sldChg chg="addSp delSp modSp add mod">
        <pc:chgData name="Jeanette James" userId="9c382890f5f1fda4" providerId="LiveId" clId="{66FCB58C-6A0C-4A2F-AC6A-F0C7A19565B4}" dt="2025-08-20T01:38:01.656" v="1740" actId="14100"/>
        <pc:sldMkLst>
          <pc:docMk/>
          <pc:sldMk cId="1733197350" sldId="270"/>
        </pc:sldMkLst>
        <pc:spChg chg="mod">
          <ac:chgData name="Jeanette James" userId="9c382890f5f1fda4" providerId="LiveId" clId="{66FCB58C-6A0C-4A2F-AC6A-F0C7A19565B4}" dt="2025-08-19T02:32:29.739" v="619" actId="122"/>
          <ac:spMkLst>
            <pc:docMk/>
            <pc:sldMk cId="1733197350" sldId="270"/>
            <ac:spMk id="3" creationId="{500BBDF9-410C-B48A-2F09-AC984026FA0B}"/>
          </ac:spMkLst>
        </pc:spChg>
        <pc:picChg chg="del">
          <ac:chgData name="Jeanette James" userId="9c382890f5f1fda4" providerId="LiveId" clId="{66FCB58C-6A0C-4A2F-AC6A-F0C7A19565B4}" dt="2025-08-19T02:31:01.699" v="589" actId="478"/>
          <ac:picMkLst>
            <pc:docMk/>
            <pc:sldMk cId="1733197350" sldId="270"/>
            <ac:picMk id="4" creationId="{FE49FC61-50C4-22ED-CDFB-835FDEDD15DB}"/>
          </ac:picMkLst>
        </pc:picChg>
        <pc:picChg chg="add del mod">
          <ac:chgData name="Jeanette James" userId="9c382890f5f1fda4" providerId="LiveId" clId="{66FCB58C-6A0C-4A2F-AC6A-F0C7A19565B4}" dt="2025-08-19T02:31:29.143" v="593" actId="478"/>
          <ac:picMkLst>
            <pc:docMk/>
            <pc:sldMk cId="1733197350" sldId="270"/>
            <ac:picMk id="6" creationId="{3141F327-93C7-1ED6-7DA0-72AB016C39D2}"/>
          </ac:picMkLst>
        </pc:picChg>
        <pc:picChg chg="add del mod">
          <ac:chgData name="Jeanette James" userId="9c382890f5f1fda4" providerId="LiveId" clId="{66FCB58C-6A0C-4A2F-AC6A-F0C7A19565B4}" dt="2025-08-19T02:31:46.858" v="597" actId="478"/>
          <ac:picMkLst>
            <pc:docMk/>
            <pc:sldMk cId="1733197350" sldId="270"/>
            <ac:picMk id="8" creationId="{88AC4729-7A86-DA63-97A6-236E905B6A6F}"/>
          </ac:picMkLst>
        </pc:picChg>
        <pc:picChg chg="add mod">
          <ac:chgData name="Jeanette James" userId="9c382890f5f1fda4" providerId="LiveId" clId="{66FCB58C-6A0C-4A2F-AC6A-F0C7A19565B4}" dt="2025-08-20T01:38:01.656" v="1740" actId="14100"/>
          <ac:picMkLst>
            <pc:docMk/>
            <pc:sldMk cId="1733197350" sldId="270"/>
            <ac:picMk id="10" creationId="{AD6C4852-2D32-F3D6-CCE0-F5BEB020E8FD}"/>
          </ac:picMkLst>
        </pc:picChg>
      </pc:sldChg>
      <pc:sldChg chg="addSp delSp modSp add mod">
        <pc:chgData name="Jeanette James" userId="9c382890f5f1fda4" providerId="LiveId" clId="{66FCB58C-6A0C-4A2F-AC6A-F0C7A19565B4}" dt="2025-08-20T02:50:11.717" v="2557" actId="1035"/>
        <pc:sldMkLst>
          <pc:docMk/>
          <pc:sldMk cId="1736823219" sldId="271"/>
        </pc:sldMkLst>
        <pc:spChg chg="add del mod">
          <ac:chgData name="Jeanette James" userId="9c382890f5f1fda4" providerId="LiveId" clId="{66FCB58C-6A0C-4A2F-AC6A-F0C7A19565B4}" dt="2025-08-20T02:49:26.842" v="2541" actId="478"/>
          <ac:spMkLst>
            <pc:docMk/>
            <pc:sldMk cId="1736823219" sldId="271"/>
            <ac:spMk id="2" creationId="{B2A601EA-2C16-9776-E263-9EC002F5200A}"/>
          </ac:spMkLst>
        </pc:spChg>
        <pc:spChg chg="del mod">
          <ac:chgData name="Jeanette James" userId="9c382890f5f1fda4" providerId="LiveId" clId="{66FCB58C-6A0C-4A2F-AC6A-F0C7A19565B4}" dt="2025-08-20T02:49:22.551" v="2540" actId="478"/>
          <ac:spMkLst>
            <pc:docMk/>
            <pc:sldMk cId="1736823219" sldId="271"/>
            <ac:spMk id="3" creationId="{5440CEAF-C05D-97E3-DB69-CDCBD9B658B3}"/>
          </ac:spMkLst>
        </pc:spChg>
        <pc:picChg chg="ord">
          <ac:chgData name="Jeanette James" userId="9c382890f5f1fda4" providerId="LiveId" clId="{66FCB58C-6A0C-4A2F-AC6A-F0C7A19565B4}" dt="2025-08-20T02:49:58.749" v="2548" actId="166"/>
          <ac:picMkLst>
            <pc:docMk/>
            <pc:sldMk cId="1736823219" sldId="271"/>
            <ac:picMk id="5" creationId="{442E2C2B-0DF3-CC9F-FF96-752971C76730}"/>
          </ac:picMkLst>
        </pc:picChg>
        <pc:picChg chg="del">
          <ac:chgData name="Jeanette James" userId="9c382890f5f1fda4" providerId="LiveId" clId="{66FCB58C-6A0C-4A2F-AC6A-F0C7A19565B4}" dt="2025-08-19T02:37:09.406" v="675" actId="478"/>
          <ac:picMkLst>
            <pc:docMk/>
            <pc:sldMk cId="1736823219" sldId="271"/>
            <ac:picMk id="10" creationId="{78655CE0-2733-BB8A-F13D-CC75D56F576A}"/>
          </ac:picMkLst>
        </pc:picChg>
        <pc:picChg chg="add mod">
          <ac:chgData name="Jeanette James" userId="9c382890f5f1fda4" providerId="LiveId" clId="{66FCB58C-6A0C-4A2F-AC6A-F0C7A19565B4}" dt="2025-08-20T02:50:11.717" v="2557" actId="1035"/>
          <ac:picMkLst>
            <pc:docMk/>
            <pc:sldMk cId="1736823219" sldId="271"/>
            <ac:picMk id="7170" creationId="{2B4CDF2C-2E7E-ED54-95C1-1A524CA3FA77}"/>
          </ac:picMkLst>
        </pc:picChg>
      </pc:sldChg>
      <pc:sldChg chg="new del">
        <pc:chgData name="Jeanette James" userId="9c382890f5f1fda4" providerId="LiveId" clId="{66FCB58C-6A0C-4A2F-AC6A-F0C7A19565B4}" dt="2025-08-20T00:56:44.804" v="1079" actId="47"/>
        <pc:sldMkLst>
          <pc:docMk/>
          <pc:sldMk cId="654662353" sldId="272"/>
        </pc:sldMkLst>
      </pc:sldChg>
      <pc:sldChg chg="addSp delSp modSp new mod setBg">
        <pc:chgData name="Jeanette James" userId="9c382890f5f1fda4" providerId="LiveId" clId="{66FCB58C-6A0C-4A2F-AC6A-F0C7A19565B4}" dt="2025-08-20T02:34:22.937" v="2466" actId="1076"/>
        <pc:sldMkLst>
          <pc:docMk/>
          <pc:sldMk cId="669421086" sldId="273"/>
        </pc:sldMkLst>
        <pc:spChg chg="del">
          <ac:chgData name="Jeanette James" userId="9c382890f5f1fda4" providerId="LiveId" clId="{66FCB58C-6A0C-4A2F-AC6A-F0C7A19565B4}" dt="2025-08-20T00:57:49.059" v="1088"/>
          <ac:spMkLst>
            <pc:docMk/>
            <pc:sldMk cId="669421086" sldId="273"/>
            <ac:spMk id="2" creationId="{C3A0DE5E-14F5-85FE-FE4B-441616C94B61}"/>
          </ac:spMkLst>
        </pc:spChg>
        <pc:spChg chg="del">
          <ac:chgData name="Jeanette James" userId="9c382890f5f1fda4" providerId="LiveId" clId="{66FCB58C-6A0C-4A2F-AC6A-F0C7A19565B4}" dt="2025-08-20T00:56:50.003" v="1080" actId="478"/>
          <ac:spMkLst>
            <pc:docMk/>
            <pc:sldMk cId="669421086" sldId="273"/>
            <ac:spMk id="3" creationId="{E920BE32-431A-F2BD-C1D5-F582649DDD7C}"/>
          </ac:spMkLst>
        </pc:spChg>
        <pc:spChg chg="add del mod">
          <ac:chgData name="Jeanette James" userId="9c382890f5f1fda4" providerId="LiveId" clId="{66FCB58C-6A0C-4A2F-AC6A-F0C7A19565B4}" dt="2025-08-20T01:02:13.655" v="1124"/>
          <ac:spMkLst>
            <pc:docMk/>
            <pc:sldMk cId="669421086" sldId="273"/>
            <ac:spMk id="4" creationId="{BFDBE21F-7BB8-C1D1-0C26-EE39EB5C31BC}"/>
          </ac:spMkLst>
        </pc:spChg>
        <pc:spChg chg="del">
          <ac:chgData name="Jeanette James" userId="9c382890f5f1fda4" providerId="LiveId" clId="{66FCB58C-6A0C-4A2F-AC6A-F0C7A19565B4}" dt="2025-08-20T00:57:17.829" v="1086" actId="478"/>
          <ac:spMkLst>
            <pc:docMk/>
            <pc:sldMk cId="669421086" sldId="273"/>
            <ac:spMk id="5" creationId="{C682BC61-E999-DEE5-171A-5F1D4E0602DB}"/>
          </ac:spMkLst>
        </pc:spChg>
        <pc:spChg chg="add del mod">
          <ac:chgData name="Jeanette James" userId="9c382890f5f1fda4" providerId="LiveId" clId="{66FCB58C-6A0C-4A2F-AC6A-F0C7A19565B4}" dt="2025-08-20T01:04:37.852" v="1174" actId="20577"/>
          <ac:spMkLst>
            <pc:docMk/>
            <pc:sldMk cId="669421086" sldId="273"/>
            <ac:spMk id="6" creationId="{1DD1CD9E-9317-B359-20A4-FAF96B5FFB24}"/>
          </ac:spMkLst>
        </pc:spChg>
        <pc:spChg chg="add del mod">
          <ac:chgData name="Jeanette James" userId="9c382890f5f1fda4" providerId="LiveId" clId="{66FCB58C-6A0C-4A2F-AC6A-F0C7A19565B4}" dt="2025-08-20T00:57:06.898" v="1085" actId="478"/>
          <ac:spMkLst>
            <pc:docMk/>
            <pc:sldMk cId="669421086" sldId="273"/>
            <ac:spMk id="8" creationId="{9A135272-A0BC-DFC8-FA70-00E280E144DC}"/>
          </ac:spMkLst>
        </pc:spChg>
        <pc:spChg chg="add mod">
          <ac:chgData name="Jeanette James" userId="9c382890f5f1fda4" providerId="LiveId" clId="{66FCB58C-6A0C-4A2F-AC6A-F0C7A19565B4}" dt="2025-08-20T00:58:09.612" v="1092" actId="14100"/>
          <ac:spMkLst>
            <pc:docMk/>
            <pc:sldMk cId="669421086" sldId="273"/>
            <ac:spMk id="9" creationId="{30CC037B-3675-BD4D-1F09-F332CDA1AD10}"/>
          </ac:spMkLst>
        </pc:spChg>
        <pc:graphicFrameChg chg="add del mod">
          <ac:chgData name="Jeanette James" userId="9c382890f5f1fda4" providerId="LiveId" clId="{66FCB58C-6A0C-4A2F-AC6A-F0C7A19565B4}" dt="2025-08-20T01:02:13.655" v="1124"/>
          <ac:graphicFrameMkLst>
            <pc:docMk/>
            <pc:sldMk cId="669421086" sldId="273"/>
            <ac:graphicFrameMk id="12" creationId="{DFB45FFC-6916-E428-A39A-C454EF19CB71}"/>
          </ac:graphicFrameMkLst>
        </pc:graphicFrameChg>
        <pc:picChg chg="add mod">
          <ac:chgData name="Jeanette James" userId="9c382890f5f1fda4" providerId="LiveId" clId="{66FCB58C-6A0C-4A2F-AC6A-F0C7A19565B4}" dt="2025-08-20T00:58:02.058" v="1091"/>
          <ac:picMkLst>
            <pc:docMk/>
            <pc:sldMk cId="669421086" sldId="273"/>
            <ac:picMk id="10" creationId="{B9B6D20D-DD0A-71D6-459D-5EAFB3EA2BEB}"/>
          </ac:picMkLst>
        </pc:picChg>
        <pc:picChg chg="add mod">
          <ac:chgData name="Jeanette James" userId="9c382890f5f1fda4" providerId="LiveId" clId="{66FCB58C-6A0C-4A2F-AC6A-F0C7A19565B4}" dt="2025-08-20T02:34:22.937" v="2466" actId="1076"/>
          <ac:picMkLst>
            <pc:docMk/>
            <pc:sldMk cId="669421086" sldId="273"/>
            <ac:picMk id="11" creationId="{0E4C6E8A-6504-0D8C-0F11-223571D03B1B}"/>
          </ac:picMkLst>
        </pc:picChg>
      </pc:sldChg>
      <pc:sldChg chg="addSp delSp add mod">
        <pc:chgData name="Jeanette James" userId="9c382890f5f1fda4" providerId="LiveId" clId="{66FCB58C-6A0C-4A2F-AC6A-F0C7A19565B4}" dt="2025-08-20T01:09:59.144" v="1382" actId="478"/>
        <pc:sldMkLst>
          <pc:docMk/>
          <pc:sldMk cId="533003565" sldId="274"/>
        </pc:sldMkLst>
        <pc:picChg chg="add del">
          <ac:chgData name="Jeanette James" userId="9c382890f5f1fda4" providerId="LiveId" clId="{66FCB58C-6A0C-4A2F-AC6A-F0C7A19565B4}" dt="2025-08-20T01:09:59.144" v="1382" actId="478"/>
          <ac:picMkLst>
            <pc:docMk/>
            <pc:sldMk cId="533003565" sldId="274"/>
            <ac:picMk id="7" creationId="{27A74B5C-D759-551B-A199-09CCB20097D6}"/>
          </ac:picMkLst>
        </pc:picChg>
      </pc:sldChg>
      <pc:sldChg chg="addSp modSp add mod ord">
        <pc:chgData name="Jeanette James" userId="9c382890f5f1fda4" providerId="LiveId" clId="{66FCB58C-6A0C-4A2F-AC6A-F0C7A19565B4}" dt="2025-08-20T02:13:01.277" v="2363" actId="255"/>
        <pc:sldMkLst>
          <pc:docMk/>
          <pc:sldMk cId="1682456920" sldId="275"/>
        </pc:sldMkLst>
        <pc:spChg chg="mod">
          <ac:chgData name="Jeanette James" userId="9c382890f5f1fda4" providerId="LiveId" clId="{66FCB58C-6A0C-4A2F-AC6A-F0C7A19565B4}" dt="2025-08-20T02:08:26.063" v="2167" actId="1076"/>
          <ac:spMkLst>
            <pc:docMk/>
            <pc:sldMk cId="1682456920" sldId="275"/>
            <ac:spMk id="3" creationId="{85C33B0D-6AC3-7C14-2926-A9B9BE6B176B}"/>
          </ac:spMkLst>
        </pc:spChg>
        <pc:spChg chg="add mod">
          <ac:chgData name="Jeanette James" userId="9c382890f5f1fda4" providerId="LiveId" clId="{66FCB58C-6A0C-4A2F-AC6A-F0C7A19565B4}" dt="2025-08-20T02:09:45.838" v="2172" actId="1076"/>
          <ac:spMkLst>
            <pc:docMk/>
            <pc:sldMk cId="1682456920" sldId="275"/>
            <ac:spMk id="4" creationId="{1959A3E7-3F4C-40F2-E016-5C4EC0208F10}"/>
          </ac:spMkLst>
        </pc:spChg>
        <pc:spChg chg="add mod">
          <ac:chgData name="Jeanette James" userId="9c382890f5f1fda4" providerId="LiveId" clId="{66FCB58C-6A0C-4A2F-AC6A-F0C7A19565B4}" dt="2025-08-20T02:13:01.277" v="2363" actId="255"/>
          <ac:spMkLst>
            <pc:docMk/>
            <pc:sldMk cId="1682456920" sldId="275"/>
            <ac:spMk id="7" creationId="{4BE04C09-35A6-1514-292C-7A7BAE452126}"/>
          </ac:spMkLst>
        </pc:spChg>
        <pc:picChg chg="add mod modCrop">
          <ac:chgData name="Jeanette James" userId="9c382890f5f1fda4" providerId="LiveId" clId="{66FCB58C-6A0C-4A2F-AC6A-F0C7A19565B4}" dt="2025-08-20T02:09:06.245" v="2170" actId="732"/>
          <ac:picMkLst>
            <pc:docMk/>
            <pc:sldMk cId="1682456920" sldId="275"/>
            <ac:picMk id="2" creationId="{896EF313-C214-0E79-4955-7018FDFA6929}"/>
          </ac:picMkLst>
        </pc:picChg>
      </pc:sldChg>
      <pc:sldChg chg="addSp modSp add mod">
        <pc:chgData name="Jeanette James" userId="9c382890f5f1fda4" providerId="LiveId" clId="{66FCB58C-6A0C-4A2F-AC6A-F0C7A19565B4}" dt="2025-08-20T02:52:19.613" v="2569" actId="1076"/>
        <pc:sldMkLst>
          <pc:docMk/>
          <pc:sldMk cId="2891060444" sldId="276"/>
        </pc:sldMkLst>
        <pc:spChg chg="mod">
          <ac:chgData name="Jeanette James" userId="9c382890f5f1fda4" providerId="LiveId" clId="{66FCB58C-6A0C-4A2F-AC6A-F0C7A19565B4}" dt="2025-08-20T02:51:59.881" v="2566" actId="1076"/>
          <ac:spMkLst>
            <pc:docMk/>
            <pc:sldMk cId="2891060444" sldId="276"/>
            <ac:spMk id="3" creationId="{278564B0-5BEB-55D2-E2AA-A40E82630485}"/>
          </ac:spMkLst>
        </pc:spChg>
        <pc:picChg chg="add mod">
          <ac:chgData name="Jeanette James" userId="9c382890f5f1fda4" providerId="LiveId" clId="{66FCB58C-6A0C-4A2F-AC6A-F0C7A19565B4}" dt="2025-08-20T02:52:19.613" v="2569" actId="1076"/>
          <ac:picMkLst>
            <pc:docMk/>
            <pc:sldMk cId="2891060444" sldId="276"/>
            <ac:picMk id="9218" creationId="{A707863A-D1A1-0976-224F-15B3329AE3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4B90-3A13-8798-2427-256AA11EF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F0325-2063-1759-8571-648EB66EA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25398-1977-2F05-B4F5-0A85A973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C180-14A3-4D79-FC29-128E784B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BEC73-E43E-7A6D-0E53-08637CC6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B14C-0F1F-5BC7-66CF-99A4103E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7B6F5-B5ED-0B00-A633-5853BF3C3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939D-A05E-EAD3-E7BF-7EF8DA77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8AB8-DC24-3B3D-7298-CC0F49F4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9EAF2-32BF-5A70-B1D6-23719D05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4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389A3-9835-96DC-1A3E-9587FA9A7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B8B3E-F789-D952-79D3-FBDBE4B1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5D25-7581-140B-3011-16B4D4A0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896EE-B63B-470D-91A2-E415AFA9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FB10-A811-40EC-35E6-A7D9C3AC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5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0C89-5F28-0B65-3D5C-6D03F544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7F4B-812D-6A58-6880-0802BAAB3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FCBE-C1B3-BCBD-4E01-D0DC3E83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008CE-E29E-6684-265E-696B6F0A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FAB9-CB6A-C2C2-40C8-759F1127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575A-BAFB-97A0-046B-7AF22F6C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3E159-1F51-732C-56F7-0CCC98B94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9FFE7-BF8C-7AE4-3370-086D59EE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F93D-94E3-AE7E-329A-79870C3A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5567E-713D-FF26-5D5C-56E4D122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4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BAA9-04A1-C981-9B99-2914102D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50E02-4E3C-D039-4824-707A18660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1EF4C-6AF5-C9C3-ACCC-45B79E19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87E70-13BD-7438-F4D8-B24074F5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9C738-5C97-5316-BE3C-1581EE41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B5256-92F8-EA25-DA69-93942518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1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127D-E5A0-D8CD-D8FC-D01C39A6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2A43-5114-B8F2-4144-C009797EB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E23A7-6E24-DC44-B3A1-1BBFD9BD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F6867-A251-2156-171E-D18AB98B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3146A-795A-BBD5-5583-FF7B80AF8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B5D763-F76F-82FB-DE5E-C33CCDE1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746F0-55F4-E9EC-B9EE-E00E8121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CC6E9-A7CC-BCC2-9BE7-1FFC0F5F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8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EEBE-4A7C-89A2-69BE-5F5AB80E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65681-6C44-EA13-19E6-D4D05F2A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53A43-965D-28D0-7BC9-DB9B167E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F83C7-2A32-4530-404B-D3F8A3AF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5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79103-EE39-67A3-67D8-EF3030EF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F3C0B-272D-AAB3-8573-18053D60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07C31-6D65-866C-D0F5-129A9E95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5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52FD-1BC8-B980-635B-DE049790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0772-27DF-0084-1495-C27220FB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BE2D7-C641-2DBE-D172-2E69A2769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6D6EE-C20A-8C4E-D2BC-511FE6AF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8938-2C4C-4BB8-64CF-FC07EA2D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E85B0-D83A-2C01-0AF3-40697035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5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EE20-915E-14D7-AEDC-1EE30EB0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BBC83-2F9E-5EBB-F84A-05FAE17DA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C6257-E045-99AD-7A7D-FDF022D4D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7343D-EA09-C43A-ADA1-B6E83DA5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C6840-04B6-80AB-5F1B-E8654EA6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2904F-B55D-F64C-FE37-AA81CEA1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9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D6029-B4B5-7BF6-7394-9A546167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BB725-2B04-B8D4-5C6C-B6285DE65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50B3-43FC-A67B-D8B1-51FA881D6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5C6B69-1302-4695-8AD1-0139BC5457D8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2F2D-25C1-F3FE-E5F9-CFF422E42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C611E-59B4-C05D-B39F-DB7DB8E9A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6A77A-2B75-49FD-A177-515A09D6A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BEC00-1E82-3681-8D94-D149B886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669052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HEER + ARTS &amp; HUMANITIES</a:t>
            </a:r>
          </a:p>
        </p:txBody>
      </p:sp>
      <p:pic>
        <p:nvPicPr>
          <p:cNvPr id="3" name="Picture 2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EDC7A36C-F04A-87B7-08E5-8C4CBC277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44" y="3264191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16C923-0477-CD67-8689-E4836E4B9E03}"/>
              </a:ext>
            </a:extLst>
          </p:cNvPr>
          <p:cNvSpPr txBox="1"/>
          <p:nvPr/>
        </p:nvSpPr>
        <p:spPr>
          <a:xfrm>
            <a:off x="3236685" y="5793775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 Children, Our Commitment, Our Concern</a:t>
            </a:r>
          </a:p>
        </p:txBody>
      </p:sp>
    </p:spTree>
    <p:extLst>
      <p:ext uri="{BB962C8B-B14F-4D97-AF65-F5344CB8AC3E}">
        <p14:creationId xmlns:p14="http://schemas.microsoft.com/office/powerpoint/2010/main" val="428992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6991B-040E-706D-DE6B-F0D4D1EB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BA8918-E845-1D31-055B-11F85C8E47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979150" y="296908"/>
            <a:ext cx="6233700" cy="6264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60F08-6BE4-1B11-9F65-D208A685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19" y="280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do we accomplish this?</a:t>
            </a:r>
          </a:p>
        </p:txBody>
      </p:sp>
      <p:pic>
        <p:nvPicPr>
          <p:cNvPr id="3" name="Picture 2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520E7385-7853-3346-B1CA-6E604168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15015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0B253-CED9-0DCC-7A0E-61A180ADD150}"/>
              </a:ext>
            </a:extLst>
          </p:cNvPr>
          <p:cNvSpPr txBox="1"/>
          <p:nvPr/>
        </p:nvSpPr>
        <p:spPr>
          <a:xfrm>
            <a:off x="788276" y="1907629"/>
            <a:ext cx="1085508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Career Day at Arbutus (Continental Lynetta Parker –Lead)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Forest Park High School Career Project (Continental Ann T. Ross)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Preparing for an interview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Teen job fair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Resume writing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College Application and FASFA Seminar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more.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1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7456A-4585-DB57-6D22-D9583B874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EFC89D44-BB4D-9092-1AF4-C2BC4DE8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4A8B2B-2E4F-C22E-307A-A2EA92064819}"/>
              </a:ext>
            </a:extLst>
          </p:cNvPr>
          <p:cNvSpPr/>
          <p:nvPr/>
        </p:nvSpPr>
        <p:spPr>
          <a:xfrm>
            <a:off x="1527111" y="582399"/>
            <a:ext cx="8302688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R</a:t>
            </a:r>
          </a:p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Recreation</a:t>
            </a: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Chair: Continental Alexis Seth</a:t>
            </a:r>
          </a:p>
          <a:p>
            <a:pPr algn="ctr"/>
            <a:endParaRPr lang="en-US" sz="3200" dirty="0">
              <a:ln w="0"/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Objective(s)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Continentals provide support and opportunities for students to enjoy recreational activities.  </a:t>
            </a:r>
            <a:endParaRPr lang="en-US" sz="2400" dirty="0">
              <a:ln w="0"/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algn="ctr"/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aguet Script" panose="00000500000000000000" pitchFamily="2" charset="0"/>
            </a:endParaRPr>
          </a:p>
        </p:txBody>
      </p:sp>
      <p:pic>
        <p:nvPicPr>
          <p:cNvPr id="2050" name="Picture 2" descr="Youth Centre Illustrations by Daniel Hills at Coroflot.com">
            <a:extLst>
              <a:ext uri="{FF2B5EF4-FFF2-40B4-BE49-F238E27FC236}">
                <a16:creationId xmlns:a16="http://schemas.microsoft.com/office/drawing/2014/main" id="{824E485C-294F-02B6-9A26-8DA11D8D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02" y="0"/>
            <a:ext cx="2384698" cy="17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03A41-2974-AEC1-B619-D9B6CDD8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0067-E906-9621-46B0-6216F027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19" y="280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do we accomplish this?</a:t>
            </a:r>
          </a:p>
        </p:txBody>
      </p:sp>
      <p:pic>
        <p:nvPicPr>
          <p:cNvPr id="3" name="Picture 2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1679AF1A-CB78-EBBB-D6D7-702E46E44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15015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48DA7-F611-F239-4F4A-26F47B710007}"/>
              </a:ext>
            </a:extLst>
          </p:cNvPr>
          <p:cNvSpPr txBox="1"/>
          <p:nvPr/>
        </p:nvSpPr>
        <p:spPr>
          <a:xfrm>
            <a:off x="1127761" y="2372591"/>
            <a:ext cx="105156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Basketball Academy (Continental Stephanie Lee)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Host  activities i.e., Hula Hoop activities, Double Dutch Jump rope event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Dance event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more.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outh Centre Illustrations by Daniel Hills at Coroflot.com">
            <a:extLst>
              <a:ext uri="{FF2B5EF4-FFF2-40B4-BE49-F238E27FC236}">
                <a16:creationId xmlns:a16="http://schemas.microsoft.com/office/drawing/2014/main" id="{2AF82705-FF7C-F0BB-08D0-CA0B029A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52" y="1310215"/>
            <a:ext cx="7256495" cy="5266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7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08D4-B6BC-A355-C251-D1727CDB9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935" y="2300514"/>
            <a:ext cx="11381751" cy="1270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n w="0"/>
                <a:solidFill>
                  <a:schemeClr val="bg1"/>
                </a:solidFill>
                <a:latin typeface="Amasis MT Pro" panose="02040504050005020304" pitchFamily="18" charset="0"/>
                <a:ea typeface="+mn-ea"/>
                <a:cs typeface="+mn-cs"/>
              </a:rPr>
              <a:t>ARTS &amp; HUMANITIES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dirty="0">
                <a:ln w="0"/>
                <a:solidFill>
                  <a:schemeClr val="bg1"/>
                </a:solidFill>
                <a:latin typeface="Amasis MT Pro" panose="02040504050005020304" pitchFamily="18" charset="0"/>
                <a:ea typeface="+mn-ea"/>
                <a:cs typeface="+mn-cs"/>
              </a:rPr>
              <a:t>Chair: Continental Lorna Byers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C3E9E-4C49-CABE-2A4E-6D5C3C019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106" y="3661556"/>
            <a:ext cx="10990580" cy="2430489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dirty="0"/>
          </a:p>
          <a:p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Objective</a:t>
            </a:r>
          </a:p>
          <a:p>
            <a:r>
              <a:rPr lang="en-US" dirty="0">
                <a:solidFill>
                  <a:schemeClr val="bg1"/>
                </a:solidFill>
              </a:rPr>
              <a:t>The Continentals will provide opportunities for students to become  engaged in the creative world of art and culture.</a:t>
            </a:r>
            <a:endParaRPr lang="en-US" dirty="0">
              <a:ln w="0"/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0D7DED62-1386-3090-BDA0-0C5A00BBE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15015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FDCB758-85BC-7DE3-F406-2C0AB415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0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4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F222B-9300-1D84-F1C3-58670DAA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52A8E6A0-DB96-410F-A581-CB86EE512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4269C-CBD3-F1B9-FEEA-A773B207EEDE}"/>
              </a:ext>
            </a:extLst>
          </p:cNvPr>
          <p:cNvSpPr txBox="1">
            <a:spLocks/>
          </p:cNvSpPr>
          <p:nvPr/>
        </p:nvSpPr>
        <p:spPr>
          <a:xfrm>
            <a:off x="2065019" y="280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How do we accomplish this?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56176-5D8B-8E69-0A04-571FBBC7BD0E}"/>
              </a:ext>
            </a:extLst>
          </p:cNvPr>
          <p:cNvSpPr txBox="1"/>
          <p:nvPr/>
        </p:nvSpPr>
        <p:spPr>
          <a:xfrm>
            <a:off x="402772" y="1987537"/>
            <a:ext cx="120472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Invite students to see the Nutcracker Performance (Continental Lorna Byer) </a:t>
            </a:r>
          </a:p>
          <a:p>
            <a:endParaRPr lang="en-US" sz="8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Invite students to local museums (Reginald Lewis Museum, Great Black Wax Museum, Industrial)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Sponsor talent shows</a:t>
            </a:r>
          </a:p>
          <a:p>
            <a:endParaRPr lang="en-US" sz="8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Invite students Plays and Orchestras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And more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9300826-3B75-AC6A-BA6A-44887A24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05" y="1136466"/>
            <a:ext cx="5317309" cy="53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2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5FAABB-2D10-71B5-E9B9-A245303E7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F4903EE8-FF93-2D86-802A-37E26EC05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584052-BC84-684A-D56A-A3D049F80DD4}"/>
              </a:ext>
            </a:extLst>
          </p:cNvPr>
          <p:cNvSpPr txBox="1">
            <a:spLocks/>
          </p:cNvSpPr>
          <p:nvPr/>
        </p:nvSpPr>
        <p:spPr>
          <a:xfrm>
            <a:off x="2710542" y="317209"/>
            <a:ext cx="9144000" cy="127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Our Newest National Program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lose-up of a sign&#10;&#10;AI-generated content may be incorrect.">
            <a:extLst>
              <a:ext uri="{FF2B5EF4-FFF2-40B4-BE49-F238E27FC236}">
                <a16:creationId xmlns:a16="http://schemas.microsoft.com/office/drawing/2014/main" id="{27A74B5C-D759-551B-A199-09CCB2009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5" y="1016966"/>
            <a:ext cx="8168359" cy="48240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5C2138-5EBE-89E1-98C7-88A8D65C7184}"/>
              </a:ext>
            </a:extLst>
          </p:cNvPr>
          <p:cNvSpPr txBox="1"/>
          <p:nvPr/>
        </p:nvSpPr>
        <p:spPr>
          <a:xfrm>
            <a:off x="250372" y="5987143"/>
            <a:ext cx="1194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Continental Closet provides clothing and essentials to students to ensure their comfort and ability to thrive in their learning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53300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01606-EC5D-7F26-D91A-0F3C3AAAE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7C94F3A6-DAEB-C314-B7C2-67BB55DC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0C47A74-8058-7622-313E-C13748501152}"/>
              </a:ext>
            </a:extLst>
          </p:cNvPr>
          <p:cNvSpPr txBox="1">
            <a:spLocks/>
          </p:cNvSpPr>
          <p:nvPr/>
        </p:nvSpPr>
        <p:spPr>
          <a:xfrm>
            <a:off x="2710542" y="317209"/>
            <a:ext cx="9144000" cy="127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The College Park East Point Continental Closet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28E1D729-C34F-786D-6B8D-E516A0033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4" y="1515689"/>
            <a:ext cx="8354290" cy="51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02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B02CA-65FB-8D4D-AD0E-D1BF71D3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CEF70CD0-25FD-E64A-7EBE-A7570F2E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0BBDF9-410C-B48A-2F09-AC984026FA0B}"/>
              </a:ext>
            </a:extLst>
          </p:cNvPr>
          <p:cNvSpPr txBox="1">
            <a:spLocks/>
          </p:cNvSpPr>
          <p:nvPr/>
        </p:nvSpPr>
        <p:spPr>
          <a:xfrm>
            <a:off x="2710542" y="317209"/>
            <a:ext cx="9144000" cy="127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The LaGrange Chapter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-up of a store&#10;&#10;AI-generated content may be incorrect.">
            <a:extLst>
              <a:ext uri="{FF2B5EF4-FFF2-40B4-BE49-F238E27FC236}">
                <a16:creationId xmlns:a16="http://schemas.microsoft.com/office/drawing/2014/main" id="{AD6C4852-2D32-F3D6-CCE0-F5BEB020E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96" y="1238860"/>
            <a:ext cx="9481458" cy="515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19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3E03F-BF50-7FEB-F117-381E60FDA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7A463F3E-697C-BEE5-B39B-B154252C9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5C33B0D-6AC3-7C14-2926-A9B9BE6B176B}"/>
              </a:ext>
            </a:extLst>
          </p:cNvPr>
          <p:cNvSpPr txBox="1">
            <a:spLocks/>
          </p:cNvSpPr>
          <p:nvPr/>
        </p:nvSpPr>
        <p:spPr>
          <a:xfrm>
            <a:off x="2057401" y="317209"/>
            <a:ext cx="7721082" cy="127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Continental Closet</a:t>
            </a:r>
          </a:p>
        </p:txBody>
      </p:sp>
      <p:pic>
        <p:nvPicPr>
          <p:cNvPr id="2" name="Picture 1" descr="Close-up of a sign&#10;&#10;AI-generated content may be incorrect.">
            <a:extLst>
              <a:ext uri="{FF2B5EF4-FFF2-40B4-BE49-F238E27FC236}">
                <a16:creationId xmlns:a16="http://schemas.microsoft.com/office/drawing/2014/main" id="{896EF313-C214-0E79-4955-7018FDFA6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/>
          <a:stretch>
            <a:fillRect/>
          </a:stretch>
        </p:blipFill>
        <p:spPr>
          <a:xfrm>
            <a:off x="9778483" y="0"/>
            <a:ext cx="2413516" cy="15022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59A3E7-3F4C-40F2-E016-5C4EC0208F10}"/>
              </a:ext>
            </a:extLst>
          </p:cNvPr>
          <p:cNvSpPr txBox="1">
            <a:spLocks/>
          </p:cNvSpPr>
          <p:nvPr/>
        </p:nvSpPr>
        <p:spPr>
          <a:xfrm>
            <a:off x="2057401" y="18194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How do we accomplish this?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04C09-35A6-1514-292C-7A7BAE452126}"/>
              </a:ext>
            </a:extLst>
          </p:cNvPr>
          <p:cNvSpPr txBox="1"/>
          <p:nvPr/>
        </p:nvSpPr>
        <p:spPr>
          <a:xfrm>
            <a:off x="-1" y="3377230"/>
            <a:ext cx="1219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There may be one at Booker T. Washington Middle School. We can form a partnership with the school and stock the closet with gently used and new items. (Continental  Stephanie Lee)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5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AD5B2-CAB4-A67B-D999-B2AC04F8F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4CDF2C-2E7E-ED54-95C1-1A524CA3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8"/>
            <a:ext cx="1220599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442E2C2B-0DF3-CC9F-FF96-752971C76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82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1DCF0E-1D21-1448-9813-54FC715724E2}"/>
              </a:ext>
            </a:extLst>
          </p:cNvPr>
          <p:cNvSpPr txBox="1"/>
          <p:nvPr/>
        </p:nvSpPr>
        <p:spPr>
          <a:xfrm>
            <a:off x="2852057" y="1415534"/>
            <a:ext cx="70212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Health, Education, Employment, Recreation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Arts &amp; Humanities</a:t>
            </a:r>
          </a:p>
        </p:txBody>
      </p:sp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1574EB82-C673-A17C-7371-6E65EBD3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44" y="374679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78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92722-9A8A-2E7D-085E-31DE7F76E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20489721-1E87-A051-475B-D58C7BC6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8564B0-5BEB-55D2-E2AA-A40E82630485}"/>
              </a:ext>
            </a:extLst>
          </p:cNvPr>
          <p:cNvSpPr txBox="1">
            <a:spLocks/>
          </p:cNvSpPr>
          <p:nvPr/>
        </p:nvSpPr>
        <p:spPr>
          <a:xfrm>
            <a:off x="1523999" y="277904"/>
            <a:ext cx="9144000" cy="635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Breakout Sessions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D4EE6-4037-9825-8BC3-7EA4CFD61047}"/>
              </a:ext>
            </a:extLst>
          </p:cNvPr>
          <p:cNvSpPr txBox="1"/>
          <p:nvPr/>
        </p:nvSpPr>
        <p:spPr>
          <a:xfrm>
            <a:off x="664029" y="2514600"/>
            <a:ext cx="112775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 New ideas for your committee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 Proposed dates for activities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 Discuss an annual proposed budget for the committee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  Committee Meeting Dates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FF0000"/>
                </a:solidFill>
              </a:rPr>
              <a:t>** </a:t>
            </a:r>
            <a:r>
              <a:rPr lang="en-US" sz="3200" b="1" i="1" dirty="0">
                <a:solidFill>
                  <a:schemeClr val="bg1"/>
                </a:solidFill>
              </a:rPr>
              <a:t>Remember each member is required to join one (1) HEER + Arts and Humanities Committee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707863A-D1A1-0976-224F-15B3329A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71" y="912904"/>
            <a:ext cx="5878286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98BB4-620D-9F2C-2EA2-63288948D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08C33-D23C-749E-9015-48EEC5150E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7111" y="0"/>
            <a:ext cx="10657114" cy="2989123"/>
          </a:xfrm>
          <a:prstGeom prst="rect">
            <a:avLst/>
          </a:prstGeom>
        </p:spPr>
      </p:pic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4B6ECFED-AC56-8F3B-938E-D9579D32A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4164C6-DE76-0BA5-1516-507B8BDD8FA5}"/>
              </a:ext>
            </a:extLst>
          </p:cNvPr>
          <p:cNvSpPr/>
          <p:nvPr/>
        </p:nvSpPr>
        <p:spPr>
          <a:xfrm>
            <a:off x="1527111" y="455078"/>
            <a:ext cx="8302688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H</a:t>
            </a:r>
          </a:p>
          <a:p>
            <a:pPr algn="ctr"/>
            <a:r>
              <a:rPr lang="en-US" sz="9600" b="0" cap="none" spc="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Health</a:t>
            </a: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Chair: Continental Mariah</a:t>
            </a:r>
            <a:r>
              <a:rPr lang="en-US" dirty="0"/>
              <a:t> </a:t>
            </a:r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Bourgouis</a:t>
            </a:r>
          </a:p>
          <a:p>
            <a:pPr algn="ctr"/>
            <a:endParaRPr lang="en-US" sz="2800" dirty="0">
              <a:ln w="0"/>
              <a:solidFill>
                <a:schemeClr val="bg1"/>
              </a:solidFill>
              <a:effectLst/>
              <a:latin typeface="Amasis MT Pro" panose="02040504050005020304" pitchFamily="18" charset="0"/>
            </a:endParaRPr>
          </a:p>
          <a:p>
            <a:pPr algn="ctr"/>
            <a:r>
              <a:rPr lang="en-US" sz="3200" b="0" u="sng" cap="none" spc="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Objectives</a:t>
            </a:r>
            <a:r>
              <a:rPr lang="en-US" sz="3200" b="0" cap="none" spc="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 To educate our community about health issues that may impact </a:t>
            </a:r>
            <a:r>
              <a:rPr lang="en-US" sz="28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their lives, and to provide guidance on how to prevent or cope with these health 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issues.</a:t>
            </a:r>
          </a:p>
          <a:p>
            <a:pPr algn="ctr"/>
            <a:endParaRPr lang="en-US" sz="9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D7520-6BEA-3C6A-1BC5-3E799F7D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D080-9BF9-13A2-8B5E-F67C9C4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19" y="280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HEALTH AWARENESS</a:t>
            </a:r>
          </a:p>
        </p:txBody>
      </p:sp>
      <p:pic>
        <p:nvPicPr>
          <p:cNvPr id="3" name="Picture 2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E752D728-A7E5-95CD-4333-FAD4B1680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15015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A6A41E-6235-EA6F-E858-91D4F8DA7E52}"/>
              </a:ext>
            </a:extLst>
          </p:cNvPr>
          <p:cNvSpPr txBox="1"/>
          <p:nvPr/>
        </p:nvSpPr>
        <p:spPr>
          <a:xfrm>
            <a:off x="838199" y="1863363"/>
            <a:ext cx="11157857" cy="481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</a:pPr>
            <a:r>
              <a:rPr lang="en-US" sz="2400" b="1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Continental Societies, Inc.® has two (2) major initiatives for health awareness:</a:t>
            </a:r>
          </a:p>
          <a:p>
            <a:pPr marR="0" lvl="0">
              <a:lnSpc>
                <a:spcPct val="115000"/>
              </a:lnSpc>
            </a:pPr>
            <a:endParaRPr lang="en-US" sz="2400" b="1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Asthma - a serious, life-threatening respiratory disease affecting over 20 million Americans, has risen sharply over the past 30 years, particularly among children ages 5 to 14.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Obesity - Childhood obesity is a complex chronic (long-term) condition that happens when your child is above a healthy weight for their age, height, and sex.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Juvenile Diabetes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Mental Health 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0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And more…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F07B2-6FC2-C29D-9E30-ED13562D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696687" y="2381057"/>
            <a:ext cx="10657114" cy="29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6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71867-D091-85FE-94FE-EA57846E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F61A-822A-F53A-F800-9F7C92AE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824" y="280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What can we do to help our children with these issues?</a:t>
            </a:r>
          </a:p>
        </p:txBody>
      </p:sp>
      <p:pic>
        <p:nvPicPr>
          <p:cNvPr id="3" name="Picture 2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2C23B6BB-4D09-A3B9-AFBB-792BD5FB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15015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44727-B476-08CD-F03B-64E6B0BF4E48}"/>
              </a:ext>
            </a:extLst>
          </p:cNvPr>
          <p:cNvSpPr txBox="1"/>
          <p:nvPr/>
        </p:nvSpPr>
        <p:spPr>
          <a:xfrm>
            <a:off x="587829" y="1737361"/>
            <a:ext cx="11720026" cy="558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Partnerships with local and national organizations to educate our youth and their parents/guardians.</a:t>
            </a:r>
          </a:p>
          <a:p>
            <a:pPr marR="0" lvl="0">
              <a:lnSpc>
                <a:spcPct val="115000"/>
              </a:lnSpc>
            </a:pPr>
            <a:endParaRPr lang="en-US" sz="28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we accomplish this?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Colgate Van for Dental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PSA in Schools, Radio Stations, social media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Ribbon (all schools)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Carter’</a:t>
            </a:r>
            <a:r>
              <a:rPr lang="en-US" sz="28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Closet (Walter P. Carter initiated by Cont. Constance Robinson to collect uniforms.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more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F9775-980C-FAA6-2C11-BE9A492529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696687" y="2381057"/>
            <a:ext cx="10657114" cy="29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57EBE6-AB56-BE92-B97D-845743F7E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408B2945-9D11-7767-F37E-2B8E4C40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9C7D54-A5B1-8141-A748-4B945F13B2F5}"/>
              </a:ext>
            </a:extLst>
          </p:cNvPr>
          <p:cNvSpPr/>
          <p:nvPr/>
        </p:nvSpPr>
        <p:spPr>
          <a:xfrm>
            <a:off x="0" y="428178"/>
            <a:ext cx="12192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E</a:t>
            </a:r>
          </a:p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Education</a:t>
            </a: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Chairs: Continental </a:t>
            </a:r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Shalanda Lyons-Oke &amp; Continental Delalna Penn</a:t>
            </a:r>
          </a:p>
          <a:p>
            <a:pPr algn="ctr"/>
            <a:endParaRPr lang="en-US" sz="3200" u="sng" dirty="0">
              <a:solidFill>
                <a:schemeClr val="bg1"/>
              </a:solidFill>
            </a:endParaRPr>
          </a:p>
          <a:p>
            <a:pPr algn="ctr"/>
            <a:r>
              <a:rPr lang="en-US" sz="2800" u="sng" dirty="0">
                <a:solidFill>
                  <a:schemeClr val="bg1"/>
                </a:solidFill>
              </a:rPr>
              <a:t>Objectives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To help our children enhance their ability to identify, understand, interpret, create, communicate, compute, and use printed and written materials associated with varying contexts.</a:t>
            </a:r>
          </a:p>
          <a:p>
            <a:pPr algn="ctr"/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aguet Scrip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008759-36F5-3D33-2B8D-4BB337E5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95867"/>
            <a:ext cx="2277219" cy="22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3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F868-E186-336D-9C65-F2710DF3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34" y="-2577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do we accomplish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351A5-B84D-6C95-CB94-21F366D3E5D9}"/>
              </a:ext>
            </a:extLst>
          </p:cNvPr>
          <p:cNvSpPr txBox="1"/>
          <p:nvPr/>
        </p:nvSpPr>
        <p:spPr>
          <a:xfrm>
            <a:off x="0" y="1299790"/>
            <a:ext cx="12191999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Book Buddies </a:t>
            </a:r>
          </a:p>
          <a:p>
            <a:pPr marR="0" lvl="0">
              <a:lnSpc>
                <a:spcPct val="115000"/>
              </a:lnSpc>
            </a:pPr>
            <a:r>
              <a:rPr lang="en-US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(Continentals- Dolores Winston, Maria Hopewell, &amp; Ann Taylor Ross at Empowerment)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Book fair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sz="1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Little Library </a:t>
            </a:r>
            <a:r>
              <a:rPr lang="en-US" sz="24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(Work with Walter P. Carter)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sz="1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National initiative African American Read In (All Schools)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sz="10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 Pal Project with South Africa (Continental Delores Winston)</a:t>
            </a:r>
          </a:p>
          <a:p>
            <a:pPr marR="0" lvl="0">
              <a:lnSpc>
                <a:spcPct val="115000"/>
              </a:lnSpc>
            </a:pP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E82CE-E395-6BEE-1C85-37E0A75C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53" y="1082076"/>
            <a:ext cx="5185990" cy="51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8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BE21F-7BB8-C1D1-0C26-EE39EB5C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744" y="1887997"/>
            <a:ext cx="5496832" cy="4508500"/>
          </a:xfrm>
        </p:spPr>
        <p:txBody>
          <a:bodyPr>
            <a:normAutofit fontScale="92500" lnSpcReduction="20000"/>
          </a:bodyPr>
          <a:lstStyle/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Book Buddies (Continentals- Dolores Winston, Maria Hopewell, &amp; Ann Taylor Ross at Empowerment)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Book fair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Little Library (Walter P. Carter 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National initiative African American Read In (All Schools)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 Pal Project with South Africa (Continental Delores Winston)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1CD9E-9317-B359-20A4-FAF96B5FF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844" y="1841047"/>
            <a:ext cx="5183188" cy="3684588"/>
          </a:xfrm>
        </p:spPr>
        <p:txBody>
          <a:bodyPr>
            <a:normAutofit fontScale="92500" lnSpcReduction="20000"/>
          </a:bodyPr>
          <a:lstStyle/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Reading challenge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April is Poetry Month – have a Poetry Reading contest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Back to School Night</a:t>
            </a:r>
          </a:p>
          <a:p>
            <a:pPr marL="457200" marR="0" lvl="0"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 Day of School visits</a:t>
            </a: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Scholarships  ( fundraisers)</a:t>
            </a:r>
          </a:p>
          <a:p>
            <a:pPr marL="457200" marR="0" lvl="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more.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CC037B-3675-BD4D-1F09-F332CDA1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913" y="355600"/>
            <a:ext cx="9896703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do we accomplish this?</a:t>
            </a:r>
          </a:p>
        </p:txBody>
      </p:sp>
      <p:pic>
        <p:nvPicPr>
          <p:cNvPr id="10" name="Picture 9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B9B6D20D-DD0A-71D6-459D-5EAFB3EA2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150152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E4C6E8A-6504-0D8C-0F11-223571D0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10" y="1210507"/>
            <a:ext cx="5185990" cy="51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2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2B4FD-D4C4-13C9-A839-1750A9D3C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C132FA17-2B92-50B5-8719-0A08EB4D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111" cy="15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C99C64-5515-D6D7-D03F-B4FD336C8117}"/>
              </a:ext>
            </a:extLst>
          </p:cNvPr>
          <p:cNvSpPr/>
          <p:nvPr/>
        </p:nvSpPr>
        <p:spPr>
          <a:xfrm>
            <a:off x="1527111" y="582399"/>
            <a:ext cx="8302688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E</a:t>
            </a:r>
          </a:p>
          <a:p>
            <a:pPr algn="ctr"/>
            <a:r>
              <a:rPr lang="en-US" sz="9600" dirty="0">
                <a:ln w="0"/>
                <a:solidFill>
                  <a:schemeClr val="bg1"/>
                </a:solidFill>
                <a:effectLst/>
                <a:latin typeface="Amasis MT Pro" panose="02040504050005020304" pitchFamily="18" charset="0"/>
              </a:rPr>
              <a:t>Employment</a:t>
            </a: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Chair: Continental Ann Taylor Ross</a:t>
            </a:r>
          </a:p>
          <a:p>
            <a:pPr algn="ctr"/>
            <a:endParaRPr lang="en-US" sz="3200" dirty="0">
              <a:ln w="0"/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n-US" sz="3200" dirty="0">
                <a:ln w="0"/>
                <a:solidFill>
                  <a:schemeClr val="bg1"/>
                </a:solidFill>
                <a:latin typeface="Amasis MT Pro" panose="02040504050005020304" pitchFamily="18" charset="0"/>
              </a:rPr>
              <a:t>Objective(s)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Continentals provide support for students in exploring and preparing for careers.  </a:t>
            </a:r>
            <a:endParaRPr lang="en-US" sz="2400" dirty="0">
              <a:ln w="0"/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algn="ctr"/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aguet Scrip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993CB-1F9A-D514-2956-0FABAF1D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770" y="11419"/>
            <a:ext cx="1883229" cy="189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82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736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Amasis MT Pro</vt:lpstr>
      <vt:lpstr>Aptos</vt:lpstr>
      <vt:lpstr>Aptos Display</vt:lpstr>
      <vt:lpstr>Arial</vt:lpstr>
      <vt:lpstr>Baguet Script</vt:lpstr>
      <vt:lpstr>Calibri</vt:lpstr>
      <vt:lpstr>Wingdings</vt:lpstr>
      <vt:lpstr>Office Theme</vt:lpstr>
      <vt:lpstr>HEER + ARTS &amp; HUMANITIES</vt:lpstr>
      <vt:lpstr>PowerPoint Presentation</vt:lpstr>
      <vt:lpstr>PowerPoint Presentation</vt:lpstr>
      <vt:lpstr>HEALTH AWARENESS</vt:lpstr>
      <vt:lpstr>What can we do to help our children with these issues?</vt:lpstr>
      <vt:lpstr>PowerPoint Presentation</vt:lpstr>
      <vt:lpstr>How do we accomplish this?</vt:lpstr>
      <vt:lpstr>How do we accomplish this?</vt:lpstr>
      <vt:lpstr>PowerPoint Presentation</vt:lpstr>
      <vt:lpstr>How do we accomplish this?</vt:lpstr>
      <vt:lpstr>PowerPoint Presentation</vt:lpstr>
      <vt:lpstr>How do we accomplish this?</vt:lpstr>
      <vt:lpstr>ARTS &amp; HUMANITIES Chair: Continental Lorna Byers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HEER + ARTS &amp; HUMANITIES</dc:title>
  <dc:creator>Jeanette James</dc:creator>
  <cp:lastModifiedBy>Jeanette James</cp:lastModifiedBy>
  <cp:revision>4</cp:revision>
  <dcterms:created xsi:type="dcterms:W3CDTF">2025-08-11T01:18:41Z</dcterms:created>
  <dcterms:modified xsi:type="dcterms:W3CDTF">2025-08-20T02:53:27Z</dcterms:modified>
</cp:coreProperties>
</file>